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3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B55C967-8C8C-2B42-AE25-999BA8B05AB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FEF7F23-2005-A542-ABF5-66E38A9FDFF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  <p:sldLayoutId id="2147483792" r:id="rId18"/>
    <p:sldLayoutId id="2147483793" r:id="rId19"/>
    <p:sldLayoutId id="214748379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3" Type="http://schemas.openxmlformats.org/officeDocument/2006/relationships/hyperlink" Target="http://naturalvolcanoes.weebly.com/index.html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jpeg"/><Relationship Id="rId1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atherwizkids.com/weather-volcano.htm" TargetMode="External"/><Relationship Id="rId3" Type="http://schemas.openxmlformats.org/officeDocument/2006/relationships/hyperlink" Target="http://volcano.oregonstate.edu" TargetMode="External"/><Relationship Id="rId4" Type="http://schemas.openxmlformats.org/officeDocument/2006/relationships/hyperlink" Target="http://www.geology.sdsu.edu/how_volcanoes_work/" TargetMode="External"/><Relationship Id="rId5" Type="http://schemas.openxmlformats.org/officeDocument/2006/relationships/hyperlink" Target="http://www.brainpop.com/science/earthsystem/volcanoes/preview.weml" TargetMode="External"/><Relationship Id="rId6" Type="http://schemas.openxmlformats.org/officeDocument/2006/relationships/hyperlink" Target="http://www.bbc.co.uk/science/earth/natural_disasters/volcano" TargetMode="External"/><Relationship Id="rId7" Type="http://schemas.openxmlformats.org/officeDocument/2006/relationships/hyperlink" Target="http://www.dnr.wa.gov/ResearchScience/Topics/GeologicHazardsMapping/Pages/volcanoes.aspx" TargetMode="External"/><Relationship Id="rId8" Type="http://schemas.openxmlformats.org/officeDocument/2006/relationships/hyperlink" Target="http://volcanoes.usgs.gov" TargetMode="External"/><Relationship Id="rId9" Type="http://schemas.openxmlformats.org/officeDocument/2006/relationships/hyperlink" Target="http://www.ready.gov/volcanoes" TargetMode="External"/><Relationship Id="rId10" Type="http://schemas.openxmlformats.org/officeDocument/2006/relationships/hyperlink" Target="http://naturalvolcanoes.weebly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turalvolcanoes.weebl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en-US" dirty="0" smtClean="0">
                <a:solidFill>
                  <a:srgbClr val="F3302F"/>
                </a:solidFill>
              </a:rPr>
              <a:t>Volcanoes</a:t>
            </a:r>
            <a:endParaRPr lang="en-US" dirty="0">
              <a:solidFill>
                <a:srgbClr val="F3302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502" y="5038344"/>
            <a:ext cx="6477000" cy="11740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alphaModFix amt="9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374" y="1286893"/>
            <a:ext cx="2990037" cy="2143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57550" y="6434263"/>
            <a:ext cx="766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Volcano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07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800" dirty="0" smtClean="0">
                <a:hlinkClick r:id="rId2"/>
              </a:rPr>
              <a:t>Weather Wiz Kids</a:t>
            </a:r>
            <a:endParaRPr lang="en-US" sz="1800" dirty="0"/>
          </a:p>
          <a:p>
            <a:r>
              <a:rPr lang="en-US" sz="1800" dirty="0" smtClean="0">
                <a:hlinkClick r:id="rId3"/>
              </a:rPr>
              <a:t>Volcano Oregonstate Education</a:t>
            </a:r>
            <a:endParaRPr lang="en-US" sz="1800" dirty="0"/>
          </a:p>
          <a:p>
            <a:r>
              <a:rPr lang="en-US" sz="1800" dirty="0" smtClean="0">
                <a:hlinkClick r:id="rId4"/>
              </a:rPr>
              <a:t>Geology Students</a:t>
            </a:r>
            <a:endParaRPr lang="en-US" sz="1800" dirty="0"/>
          </a:p>
          <a:p>
            <a:r>
              <a:rPr lang="en-US" sz="1800" dirty="0" smtClean="0">
                <a:hlinkClick r:id="rId5"/>
              </a:rPr>
              <a:t>Brain Pop</a:t>
            </a:r>
            <a:endParaRPr lang="en-US" sz="1800" dirty="0"/>
          </a:p>
          <a:p>
            <a:r>
              <a:rPr lang="en-US" sz="1800" dirty="0" smtClean="0">
                <a:hlinkClick r:id="rId6"/>
              </a:rPr>
              <a:t>BBC</a:t>
            </a:r>
            <a:endParaRPr lang="en-US" sz="1800" dirty="0"/>
          </a:p>
          <a:p>
            <a:r>
              <a:rPr lang="en-US" sz="1800" dirty="0" smtClean="0">
                <a:hlinkClick r:id="rId7"/>
              </a:rPr>
              <a:t>Research Science</a:t>
            </a:r>
            <a:endParaRPr lang="en-US" sz="1800" dirty="0"/>
          </a:p>
          <a:p>
            <a:r>
              <a:rPr lang="en-US" sz="1800" dirty="0" smtClean="0">
                <a:hlinkClick r:id="rId8"/>
              </a:rPr>
              <a:t>Volcanoes.usgs.gov</a:t>
            </a:r>
            <a:endParaRPr lang="en-US" sz="1800" dirty="0" smtClean="0"/>
          </a:p>
          <a:p>
            <a:r>
              <a:rPr lang="en-US" sz="1800" dirty="0" smtClean="0">
                <a:hlinkClick r:id="rId9"/>
              </a:rPr>
              <a:t>Be Ready</a:t>
            </a:r>
            <a:endParaRPr lang="en-US" sz="1800" dirty="0" smtClean="0"/>
          </a:p>
          <a:p>
            <a:r>
              <a:rPr lang="en-US" sz="1800" dirty="0" smtClean="0">
                <a:hlinkClick r:id="rId10"/>
              </a:rPr>
              <a:t>Nature Volcanoes (Our Website)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</a:t>
            </a:r>
            <a:endParaRPr lang="en-US" sz="1800" dirty="0"/>
          </a:p>
        </p:txBody>
      </p:sp>
      <p:pic>
        <p:nvPicPr>
          <p:cNvPr id="6" name="Picture 5" descr="Unknown-10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966" y="1360781"/>
            <a:ext cx="3187700" cy="2552700"/>
          </a:xfrm>
          <a:prstGeom prst="rect">
            <a:avLst/>
          </a:prstGeom>
        </p:spPr>
      </p:pic>
      <p:pic>
        <p:nvPicPr>
          <p:cNvPr id="7" name="Picture 6" descr="Unknown-11.jpe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74" y="4359627"/>
            <a:ext cx="42926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9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3757"/>
            <a:ext cx="7313613" cy="868362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Bye Bye </a:t>
            </a:r>
          </a:p>
          <a:p>
            <a:r>
              <a:rPr lang="en-US" dirty="0" smtClean="0"/>
              <a:t>Hope You Had Fun</a:t>
            </a:r>
          </a:p>
          <a:p>
            <a:r>
              <a:rPr lang="en-US" dirty="0" smtClean="0"/>
              <a:t>Check out our Website: </a:t>
            </a:r>
            <a:r>
              <a:rPr lang="en-US" dirty="0" smtClean="0">
                <a:hlinkClick r:id="rId2"/>
              </a:rPr>
              <a:t>naturalvolcanoes.weebly.com</a:t>
            </a:r>
            <a:endParaRPr lang="en-US" dirty="0" smtClean="0"/>
          </a:p>
          <a:p>
            <a:r>
              <a:rPr lang="en-US" dirty="0" smtClean="0"/>
              <a:t>Hope You liked It </a:t>
            </a:r>
            <a:r>
              <a:rPr lang="en-US" dirty="0" smtClean="0">
                <a:sym typeface="Wingdings"/>
              </a:rPr>
              <a:t> </a:t>
            </a:r>
          </a:p>
          <a:p>
            <a:r>
              <a:rPr lang="en-US" dirty="0" smtClean="0">
                <a:sym typeface="Wingdings"/>
              </a:rPr>
              <a:t>See You Later  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2074" y="15428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6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volcano?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volcano is a opening in the Earth’s crust</a:t>
            </a:r>
          </a:p>
          <a:p>
            <a:r>
              <a:rPr lang="en-US" dirty="0" smtClean="0"/>
              <a:t>They let some power out of the Earth’s mantle</a:t>
            </a:r>
          </a:p>
          <a:p>
            <a:r>
              <a:rPr lang="en-US" dirty="0" smtClean="0"/>
              <a:t>They are very destructive</a:t>
            </a:r>
          </a:p>
          <a:p>
            <a:r>
              <a:rPr lang="en-US" dirty="0" smtClean="0"/>
              <a:t>Volcanic eruptions can be seen in space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622" y="4135898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9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VOLCANO HELP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rich soil for farming</a:t>
            </a:r>
          </a:p>
          <a:p>
            <a:r>
              <a:rPr lang="en-US" dirty="0" smtClean="0"/>
              <a:t>Obsidian (a volcanic rock) is used by people (weapons, tools, and ornaments).</a:t>
            </a:r>
          </a:p>
          <a:p>
            <a:r>
              <a:rPr lang="en-US" dirty="0" smtClean="0"/>
              <a:t>Pumice (a volcanic rock) helps clean metal and wood.</a:t>
            </a:r>
          </a:p>
          <a:p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108" y="3989102"/>
            <a:ext cx="30099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lava/magma?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Lava is melted rock</a:t>
            </a:r>
          </a:p>
          <a:p>
            <a:r>
              <a:rPr lang="en-US" dirty="0" smtClean="0"/>
              <a:t>When a volcano erupts lava comes out</a:t>
            </a:r>
          </a:p>
          <a:p>
            <a:r>
              <a:rPr lang="en-US" dirty="0" smtClean="0"/>
              <a:t>Lava is very hot (1,300 to 2,200’F)</a:t>
            </a:r>
          </a:p>
          <a:p>
            <a:r>
              <a:rPr lang="en-US" dirty="0" smtClean="0"/>
              <a:t>If </a:t>
            </a:r>
            <a:r>
              <a:rPr lang="en-US" dirty="0"/>
              <a:t>they cool they turn into rock and can make </a:t>
            </a:r>
            <a:r>
              <a:rPr lang="en-US" dirty="0" smtClean="0"/>
              <a:t>islands </a:t>
            </a:r>
            <a:endParaRPr lang="en-US" dirty="0"/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264" y="4302873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4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a Volcano is going to erupt?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dust or smoke start going up it means that the volcano is going to erupt</a:t>
            </a:r>
          </a:p>
          <a:p>
            <a:r>
              <a:rPr lang="en-US" dirty="0" smtClean="0"/>
              <a:t>When there's an earthquake happens a volcano can also erupt</a:t>
            </a:r>
          </a:p>
          <a:p>
            <a:r>
              <a:rPr lang="en-US" dirty="0"/>
              <a:t>I</a:t>
            </a:r>
            <a:r>
              <a:rPr lang="en-US" dirty="0" smtClean="0"/>
              <a:t>f you live near a volcano always check if an earthquake happens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volcanoes</a:t>
            </a:r>
            <a:endParaRPr lang="en-US" dirty="0"/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4208733"/>
            <a:ext cx="3340100" cy="2438400"/>
          </a:xfrm>
          <a:prstGeom prst="rect">
            <a:avLst/>
          </a:prstGeom>
        </p:spPr>
      </p:pic>
      <p:pic>
        <p:nvPicPr>
          <p:cNvPr id="7" name="Picture 6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9" y="4165600"/>
            <a:ext cx="3009900" cy="26924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types of volcanoes: composite, shield, and cinder cone.</a:t>
            </a:r>
          </a:p>
          <a:p>
            <a:r>
              <a:rPr lang="en-US" dirty="0" smtClean="0"/>
              <a:t>A cinder cone volcano shoots straight up.</a:t>
            </a:r>
          </a:p>
          <a:p>
            <a:r>
              <a:rPr lang="en-US" dirty="0" smtClean="0"/>
              <a:t>A composite volcano shoots up but has little holes letting lava out.  </a:t>
            </a:r>
            <a:endParaRPr lang="en-US" dirty="0"/>
          </a:p>
        </p:txBody>
      </p:sp>
      <p:pic>
        <p:nvPicPr>
          <p:cNvPr id="11" name="Picture 10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69" y="4470400"/>
            <a:ext cx="26924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8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0157"/>
            <a:ext cx="7313613" cy="1307397"/>
          </a:xfrm>
        </p:spPr>
        <p:txBody>
          <a:bodyPr/>
          <a:lstStyle/>
          <a:p>
            <a:r>
              <a:rPr lang="en-US" dirty="0" smtClean="0"/>
              <a:t>How does it change to people that live near a volcano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things that could happen is that there houses could get destroy.</a:t>
            </a:r>
          </a:p>
          <a:p>
            <a:r>
              <a:rPr lang="en-US" dirty="0" smtClean="0"/>
              <a:t>Another thing that could happen is that f some one does not see the smoke and the volcano erupt they could die or get burn</a:t>
            </a:r>
          </a:p>
          <a:p>
            <a:r>
              <a:rPr lang="en-US" dirty="0" smtClean="0"/>
              <a:t>They could also get rid of electricity and also rid of crops and also rid of trees or of furniture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4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location of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Volcanoes are mostly found on the Ring  of Fire</a:t>
            </a:r>
          </a:p>
          <a:p>
            <a:r>
              <a:rPr lang="en-US" dirty="0" smtClean="0"/>
              <a:t>The strongest volcano on the world is found in Yellow </a:t>
            </a:r>
            <a:r>
              <a:rPr lang="en-US" dirty="0"/>
              <a:t>S</a:t>
            </a:r>
            <a:r>
              <a:rPr lang="en-US" dirty="0" smtClean="0"/>
              <a:t>tone National Park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41" y="4406900"/>
            <a:ext cx="2953066" cy="2451100"/>
          </a:xfrm>
          <a:prstGeom prst="rect">
            <a:avLst/>
          </a:prstGeom>
        </p:spPr>
      </p:pic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203"/>
            <a:ext cx="2409141" cy="2014533"/>
          </a:xfrm>
          <a:prstGeom prst="rect">
            <a:avLst/>
          </a:prstGeom>
        </p:spPr>
      </p:pic>
      <p:pic>
        <p:nvPicPr>
          <p:cNvPr id="7" name="Picture 6" descr="Unknown-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223" y="4535862"/>
            <a:ext cx="3767777" cy="22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3463"/>
            <a:ext cx="7313613" cy="1270043"/>
          </a:xfrm>
        </p:spPr>
        <p:txBody>
          <a:bodyPr/>
          <a:lstStyle/>
          <a:p>
            <a:r>
              <a:rPr lang="en-US" dirty="0" smtClean="0"/>
              <a:t>Famous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 St. Helens</a:t>
            </a:r>
          </a:p>
          <a:p>
            <a:endParaRPr lang="en-US" dirty="0"/>
          </a:p>
          <a:p>
            <a:r>
              <a:rPr lang="en-US" dirty="0" smtClean="0"/>
              <a:t>Mount Kilimanjaro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ount Vesuvius </a:t>
            </a:r>
            <a:endParaRPr lang="en-US" dirty="0"/>
          </a:p>
        </p:txBody>
      </p:sp>
      <p:pic>
        <p:nvPicPr>
          <p:cNvPr id="4" name="Picture 3" descr="Unknown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67" y="1339807"/>
            <a:ext cx="1587420" cy="1172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467" y="2608958"/>
            <a:ext cx="1587420" cy="1126463"/>
          </a:xfrm>
          <a:prstGeom prst="rect">
            <a:avLst/>
          </a:prstGeom>
        </p:spPr>
      </p:pic>
      <p:pic>
        <p:nvPicPr>
          <p:cNvPr id="6" name="Picture 5" descr="Unknown-7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67" y="3922305"/>
            <a:ext cx="1587420" cy="1073821"/>
          </a:xfrm>
          <a:prstGeom prst="rect">
            <a:avLst/>
          </a:prstGeom>
        </p:spPr>
      </p:pic>
      <p:pic>
        <p:nvPicPr>
          <p:cNvPr id="7" name="Picture 6" descr="images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887" y="3922305"/>
            <a:ext cx="1621873" cy="107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0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142</TotalTime>
  <Words>362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Volcanoes</vt:lpstr>
      <vt:lpstr>What is a volcano?</vt:lpstr>
      <vt:lpstr>HOW DOES A VOLCANO HELP PEOPLE?</vt:lpstr>
      <vt:lpstr>What is lava/magma?</vt:lpstr>
      <vt:lpstr>How do we know a Volcano is going to erupt?</vt:lpstr>
      <vt:lpstr>Types of volcanoes</vt:lpstr>
      <vt:lpstr>How does it change to people that live near a volcano</vt:lpstr>
      <vt:lpstr>The location of volcanoes</vt:lpstr>
      <vt:lpstr>Famous Volcanoes</vt:lpstr>
      <vt:lpstr>Bibliography</vt:lpstr>
      <vt:lpstr>The End</vt:lpstr>
    </vt:vector>
  </TitlesOfParts>
  <Company>Colegio FD Roosevelt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Volcanoes</dc:title>
  <dc:creator>Technology Department</dc:creator>
  <cp:lastModifiedBy>Britta Spahr</cp:lastModifiedBy>
  <cp:revision>21</cp:revision>
  <dcterms:created xsi:type="dcterms:W3CDTF">2013-04-30T14:46:23Z</dcterms:created>
  <dcterms:modified xsi:type="dcterms:W3CDTF">2013-05-15T21:57:12Z</dcterms:modified>
</cp:coreProperties>
</file>